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405"/>
  </p:normalViewPr>
  <p:slideViewPr>
    <p:cSldViewPr snapToGrid="0">
      <p:cViewPr varScale="1">
        <p:scale>
          <a:sx n="175" d="100"/>
          <a:sy n="175" d="100"/>
        </p:scale>
        <p:origin x="34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7925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8606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7821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5456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80148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8131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549915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72332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29091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20695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30231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4CB85B-6428-8346-B318-E2AEEDF00E54}" type="datetimeFigureOut">
              <a:rPr kumimoji="1" lang="ja-JP" altLang="en-US" smtClean="0"/>
              <a:t>2024/4/9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91A50-5224-164E-80D0-448077FC685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42270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kumimoji="1"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01BAA3-CFB6-E26A-A421-4033B8E647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77D1926-5874-9FC5-FD0E-55D23B53CE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B709BD8A-E3ED-DCA2-82CA-B5027EDD5F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5447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D01BAA3-CFB6-E26A-A421-4033B8E6473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E77D1926-5874-9FC5-FD0E-55D23B53CEA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20C9D460-722B-72D2-7C2B-A4DFF2A2A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5516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</TotalTime>
  <Words>0</Words>
  <Application>Microsoft Macintosh PowerPoint</Application>
  <PresentationFormat>画面に合わせる (16:9)</PresentationFormat>
  <Paragraphs>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高塚 芳栄</dc:creator>
  <cp:lastModifiedBy>高塚 芳栄</cp:lastModifiedBy>
  <cp:revision>2</cp:revision>
  <dcterms:created xsi:type="dcterms:W3CDTF">2024-04-09T04:59:28Z</dcterms:created>
  <dcterms:modified xsi:type="dcterms:W3CDTF">2024-04-09T11:36:31Z</dcterms:modified>
</cp:coreProperties>
</file>